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71767-8E9E-4C39-BE72-5D971F385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E0D82C-3891-4B3D-99B6-DEB1C0FF1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D06B5-C284-4E26-92DF-46C6E9CEB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03CD-390E-4D54-BDBE-BBDA825F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9D85C-2DBC-4F28-910E-93C9DF6B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8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61942-B814-4129-B105-58612D4DB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214026-F2B1-4019-B3EF-23173D6EE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5198E-B07A-4D5C-A200-1A9270863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C86-32B5-4890-A674-EB7A18E01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AFE93-DE43-49BB-9E57-D174E512A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8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C72C15-DC42-4E8A-9DA9-03CAA8DFBD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227C5E-F3D7-4B51-A690-29668B102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5E09E-B7B6-4EEF-8311-C4625C3D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20901-2872-4B67-908A-063E1CA6A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38648-A810-4BC8-97EA-1D44D002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6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23A31-9870-4297-8A99-46A4ECD6A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FDFAB-B29B-4186-ACC0-5E3B9D9B4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20EBF-A23F-41AF-B105-FF36FFBE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766A8-EC7D-4662-B83C-A434305C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53080-DC4A-4727-9760-9A880F0C3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6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70295-6107-43B6-AE12-0B63589C3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52DDF-9553-4F28-8457-5DD35603D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0CCA0-37CC-44AD-856C-E8F2E6F0B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10E8D-5D75-4762-B753-370B84FC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1B22D-C26B-4B37-9B2D-D1CE18BA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B46A7-0265-4F30-BB0F-BE806AD2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89B52-907D-4C3E-B073-3D3676677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AD8FC-BBB3-448C-832E-26D751445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7C77E-DB25-4D52-8F22-38D3898B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A4C280-B660-4417-86A2-D8BDD4C6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EC628-1478-43E8-8296-7A38BF5A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5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25BEA-E3F5-45D4-AFA3-116DCF16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538BF-B583-4E0B-A565-B34D972B8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43060-62C1-4777-9642-53E827136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DBA0D1-9D61-432B-878F-0C7589425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6DE4C0-7C97-4CED-A863-C57035DBEC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0F11C6-B5BB-4C05-BBF7-E0A0F395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69C63B-5EC0-43C4-997E-0342BB93E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BCA350-512D-434B-89BD-0CDAE737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9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6A74A-B04D-4C4E-9D88-5A030A868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FEF850-6AE3-43E2-9422-A13AFE32E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18D3B8-A99A-49E6-9120-B51ABF35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0E14D-8A45-4328-917F-6F302457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D877A-B0F3-47DB-AAB3-254614A07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C3455E-9910-4E90-AEC9-AC724271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10E2E-BC72-42E3-AF6B-498A5449A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4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2432-6FDE-44F2-92D6-37E4A2D4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FD18D-5E2B-4FDE-ADA2-E4801B495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33F22-C561-42A2-B0B7-8328D2536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D37DC-F3A7-478C-8659-343716ED7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A2B12-6626-4D9A-BCD0-C6B1D3429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8C85E-D4D1-4974-9EEB-85644D1D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0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41CE6-51E2-42BB-9095-B9C349DF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B3FC16-044F-43DD-A530-D7449BA50C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E8FCF-8667-4762-A39B-8DE493079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24A000-7E31-4655-BA09-75B4E2FF1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C1459-9E58-4482-8B3C-6A9A0785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23986-CD76-448D-A149-16751E6A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7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77F4FC-3F47-4203-94F7-52C981C99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7773-E5E0-40F7-B00C-4F583486D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D6F64-EC05-4186-AE14-1CC24B6F2B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3FAFC-5260-4BDD-B09A-ADDC509F606F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38522-99F3-467D-9A08-3D1A19C10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74949-4F20-42DA-8583-FA158A9FC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C1838-B11C-4F1E-94F9-22A2FFBF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0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izaa.blogspot.com/2011/03/you-always-put-your-family-firsthow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clipart.net/clipart/category/book-clip-art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romocionasalud.blogspot.com/2011/01/por-un-millon-de-pas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222083/two-boy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lbuhoanacleto.blogspot.com/2013_04_01_archive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nderthelobsterscope.wordpress.com/2012/01/07/a-weekends-entertainment-everyone-againsy-romney/family-laughing-while-watching-television-together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69E56D-C422-4C60-84A3-CC81C05B8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3.2 Using de and contractions with de to show ownership and relationships.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907AF1-7FAC-4833-AF2D-F2A199903F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de + le = du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de + la = de la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de +l’ = de l’</a:t>
            </a:r>
          </a:p>
          <a:p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de + les = des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855F5-39AD-4892-B14A-949F6B52D1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DVD tutor definite article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DVD tutor contractions with de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5DF1C6-49E5-4476-BEED-6E3C47850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28965" y="3678717"/>
            <a:ext cx="2828489" cy="238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04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FD6F65-000E-48F9-908E-1DE089F50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Use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de</a:t>
            </a:r>
            <a:r>
              <a:rPr lang="en-US" dirty="0">
                <a:latin typeface="Comic Sans MS" panose="030F0702030302020204" pitchFamily="66" charset="0"/>
              </a:rPr>
              <a:t> alone with a name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EA0F06-E85D-4474-BD34-FAD7880A9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Marc’s book 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the book of Marc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le livre de Marc</a:t>
            </a:r>
          </a:p>
          <a:p>
            <a:pPr marL="0" indent="0">
              <a:buNone/>
            </a:pPr>
            <a:endParaRPr lang="en-US" sz="4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4400" dirty="0">
                <a:latin typeface="Comic Sans MS" panose="030F0702030302020204" pitchFamily="66" charset="0"/>
              </a:rPr>
              <a:t>le frère de Yvette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7611EE-4A1B-44F4-85BB-87FD22614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8800" y="2336800"/>
            <a:ext cx="4318000" cy="39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7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ED568-4AE7-4235-BC39-25AF6B39C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Use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de la </a:t>
            </a:r>
            <a:r>
              <a:rPr lang="en-US" dirty="0">
                <a:latin typeface="Comic Sans MS" panose="030F0702030302020204" pitchFamily="66" charset="0"/>
              </a:rPr>
              <a:t>in front of a feminine noun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05EA5-7741-4F27-8DA5-F6D234B77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omic Sans MS" panose="030F0702030302020204" pitchFamily="66" charset="0"/>
              </a:rPr>
              <a:t>the family’s dog</a:t>
            </a:r>
          </a:p>
          <a:p>
            <a:r>
              <a:rPr lang="en-US" sz="4800" dirty="0">
                <a:latin typeface="Comic Sans MS" panose="030F0702030302020204" pitchFamily="66" charset="0"/>
              </a:rPr>
              <a:t>the dog of the family</a:t>
            </a:r>
          </a:p>
          <a:p>
            <a:r>
              <a:rPr lang="en-US" sz="4800" dirty="0">
                <a:latin typeface="Comic Sans MS" panose="030F0702030302020204" pitchFamily="66" charset="0"/>
              </a:rPr>
              <a:t>le </a:t>
            </a:r>
            <a:r>
              <a:rPr lang="en-US" sz="4800" dirty="0" err="1">
                <a:latin typeface="Comic Sans MS" panose="030F0702030302020204" pitchFamily="66" charset="0"/>
              </a:rPr>
              <a:t>chien</a:t>
            </a:r>
            <a:r>
              <a:rPr lang="en-US" sz="4800" dirty="0">
                <a:latin typeface="Comic Sans MS" panose="030F0702030302020204" pitchFamily="66" charset="0"/>
              </a:rPr>
              <a:t> de la </a:t>
            </a:r>
            <a:r>
              <a:rPr lang="en-US" sz="4800" dirty="0" err="1">
                <a:latin typeface="Comic Sans MS" panose="030F0702030302020204" pitchFamily="66" charset="0"/>
              </a:rPr>
              <a:t>famille</a:t>
            </a:r>
            <a:endParaRPr lang="en-US" sz="4800" dirty="0">
              <a:latin typeface="Comic Sans MS" panose="030F0702030302020204" pitchFamily="66" charset="0"/>
            </a:endParaRPr>
          </a:p>
          <a:p>
            <a:endParaRPr lang="en-US" sz="4800" dirty="0">
              <a:latin typeface="Comic Sans MS" panose="030F0702030302020204" pitchFamily="66" charset="0"/>
            </a:endParaRPr>
          </a:p>
          <a:p>
            <a:r>
              <a:rPr lang="en-US" sz="4800" dirty="0">
                <a:latin typeface="Comic Sans MS" panose="030F0702030302020204" pitchFamily="66" charset="0"/>
              </a:rPr>
              <a:t>la </a:t>
            </a:r>
            <a:r>
              <a:rPr lang="en-US" sz="4800" dirty="0" err="1">
                <a:latin typeface="Comic Sans MS" panose="030F0702030302020204" pitchFamily="66" charset="0"/>
              </a:rPr>
              <a:t>tante</a:t>
            </a:r>
            <a:r>
              <a:rPr lang="en-US" sz="4800" dirty="0">
                <a:latin typeface="Comic Sans MS" panose="030F0702030302020204" pitchFamily="66" charset="0"/>
              </a:rPr>
              <a:t> de la </a:t>
            </a:r>
            <a:r>
              <a:rPr lang="en-US" sz="4800" dirty="0" err="1">
                <a:latin typeface="Comic Sans MS" panose="030F0702030302020204" pitchFamily="66" charset="0"/>
              </a:rPr>
              <a:t>fille</a:t>
            </a:r>
            <a:endParaRPr lang="en-US" sz="4800" dirty="0"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CEB18E-0F76-4667-B9D8-D1DC72429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958175" y="2958353"/>
            <a:ext cx="3799037" cy="321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20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C191D-C6AD-49AD-A2E6-08A1E1F92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Use the contraction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du</a:t>
            </a:r>
            <a:r>
              <a:rPr lang="en-US" dirty="0">
                <a:latin typeface="Comic Sans MS" panose="030F0702030302020204" pitchFamily="66" charset="0"/>
              </a:rPr>
              <a:t> in front of a masculine noun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B9DDD-55D7-4317-B64E-E1E93FAAA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the boy’s cousin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the cousin of the boy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le cousin du garcon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>
                <a:latin typeface="Comic Sans MS" panose="030F0702030302020204" pitchFamily="66" charset="0"/>
              </a:rPr>
              <a:t>le bureau du prof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F15958-F598-4329-B802-6EEADB862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15212" y="1825625"/>
            <a:ext cx="2830866" cy="445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84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5BA2-34B4-40C2-B69C-11D41C695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504" y="343610"/>
            <a:ext cx="10515600" cy="1325563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Use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de l’ </a:t>
            </a:r>
            <a:r>
              <a:rPr lang="en-US" dirty="0">
                <a:latin typeface="Comic Sans MS" panose="030F0702030302020204" pitchFamily="66" charset="0"/>
              </a:rPr>
              <a:t>in front of nouns with a vowel or 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EBBE4-E3B5-44DE-98A8-C06BE965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the student’s pencil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the pencil of the student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le crayon de </a:t>
            </a:r>
            <a:r>
              <a:rPr lang="en-US" sz="4400" dirty="0" err="1">
                <a:latin typeface="Comic Sans MS" panose="030F0702030302020204" pitchFamily="66" charset="0"/>
              </a:rPr>
              <a:t>l’élève</a:t>
            </a:r>
            <a:endParaRPr lang="en-US" sz="4400" dirty="0">
              <a:latin typeface="Comic Sans MS" panose="030F0702030302020204" pitchFamily="66" charset="0"/>
            </a:endParaRP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 err="1">
                <a:latin typeface="Comic Sans MS" panose="030F0702030302020204" pitchFamily="66" charset="0"/>
              </a:rPr>
              <a:t>l’enfant</a:t>
            </a:r>
            <a:r>
              <a:rPr lang="en-US" sz="4400" dirty="0">
                <a:latin typeface="Comic Sans MS" panose="030F0702030302020204" pitchFamily="66" charset="0"/>
              </a:rPr>
              <a:t> de </a:t>
            </a:r>
            <a:r>
              <a:rPr lang="en-US" sz="4400" dirty="0" err="1">
                <a:latin typeface="Comic Sans MS" panose="030F0702030302020204" pitchFamily="66" charset="0"/>
              </a:rPr>
              <a:t>l’homme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81BF8B-3A0B-4519-A94B-7C93A48F5C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71705" y="2513922"/>
            <a:ext cx="2760002" cy="335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9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999EB-656B-41A8-9254-FDF44DD0C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Use the contraction 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des</a:t>
            </a:r>
            <a:r>
              <a:rPr lang="en-US" sz="4000" dirty="0">
                <a:latin typeface="Comic Sans MS" panose="030F0702030302020204" pitchFamily="66" charset="0"/>
              </a:rPr>
              <a:t> with plural 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5BE95-FA3E-416F-BA41-03EFD9A48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the parents’ television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the television of the parents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la </a:t>
            </a:r>
            <a:r>
              <a:rPr lang="en-US" sz="4400" dirty="0" err="1">
                <a:latin typeface="Comic Sans MS" panose="030F0702030302020204" pitchFamily="66" charset="0"/>
              </a:rPr>
              <a:t>télé</a:t>
            </a:r>
            <a:r>
              <a:rPr lang="en-US" sz="4400" dirty="0">
                <a:latin typeface="Comic Sans MS" panose="030F0702030302020204" pitchFamily="66" charset="0"/>
              </a:rPr>
              <a:t> des parents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8DD44B-3AAC-4676-9338-3B787DB59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13916" y="3680450"/>
            <a:ext cx="3618234" cy="249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7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167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3.2 Using de and contractions with de to show ownership and relationships.</vt:lpstr>
      <vt:lpstr>Use de alone with a name</vt:lpstr>
      <vt:lpstr>Use de la in front of a feminine noun</vt:lpstr>
      <vt:lpstr>Use the contraction du in front of a masculine noun</vt:lpstr>
      <vt:lpstr>Use de l’ in front of nouns with a vowel or h</vt:lpstr>
      <vt:lpstr>Use the contraction des with plural nouns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3.2 Using de and contractions with de to show ownership and relationships.</dc:title>
  <dc:creator>Patricia Cedrone</dc:creator>
  <cp:lastModifiedBy>Patricia Cedrone</cp:lastModifiedBy>
  <cp:revision>3</cp:revision>
  <dcterms:created xsi:type="dcterms:W3CDTF">2018-10-31T19:59:42Z</dcterms:created>
  <dcterms:modified xsi:type="dcterms:W3CDTF">2018-10-31T20:21:38Z</dcterms:modified>
</cp:coreProperties>
</file>